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 snapToGrid="0">
      <p:cViewPr>
        <p:scale>
          <a:sx n="100" d="100"/>
          <a:sy n="100" d="100"/>
        </p:scale>
        <p:origin x="1315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9EBCA7D-0641-EC62-C028-1F7A30237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326DDE6-BA88-F881-6B78-CB2B72D843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56C39DE-34C6-22CC-7C9F-77D7F562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42DBE5F-017A-8BFD-774A-811A77536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1DA0F41-FEBC-843A-744E-F06B59774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1843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C64617-EDB9-7853-196A-B277C667A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24F1574-B7C6-13B0-A329-D289E54682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D793F02-5EAD-9206-C3EE-AD9961D3A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CB5A6B0-CCA3-9D7E-F680-118B9222B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8899A2F-B552-5A8D-01AC-AFC272A93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2774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50309EA6-3C0E-7085-F1AA-FB5710F43E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D08011E4-0ECF-5898-B227-DE1FD39672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95BCDA-89BC-46EB-8BD6-777272912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C26808D-B3FD-5046-EF53-3FB743607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74B451C-0B0D-A07A-01A8-9930CA85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67620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E701604-E80B-51C4-BCD1-683C08AD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EA3CC0E-720A-C79E-BD93-E7D64F892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0FCA9D-FE92-D2D2-BAB3-05497C3FC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CF358E3-8F83-7863-A45A-5602B354E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6214EBC-2BE3-4087-7B73-23BBB2036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3559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506991-71A9-6244-7FCB-072B91D13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060CAD0-F705-B235-D6B5-3A29F470B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4BD7258-1BF3-7063-01C1-9C1695DC1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83CAEFA-AC80-6BC8-4105-9FD3BD26D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D74B482-D754-4ED3-A550-8E20CBB94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66452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447F9BC-6C4B-8A00-51DA-3A7A6455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3F490F-E379-8E1D-BFAB-411458BD28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2B4A6CE-6761-72BA-53F6-6002ACFB8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DCF6469-6A81-36D3-0A12-8E6C7B0B9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67CDD59-0B15-247E-A8AF-9E0219D66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0E1C744-080B-14FE-648E-E817922C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7474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09B106-B564-6AEC-E420-D0D4E50EB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BB4875C-CBA2-E1F4-955A-A0CE0BCC2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22B59222-7B5B-CAF2-5A96-8A17C8CCF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9F71CB7-98D4-41F6-CE94-E9D728CDAD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7C71148C-9C0C-DD4E-3AA1-5CB8A9EF8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3BDF122B-C9DF-3960-13D7-8272C9430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4B48D58-76EF-0367-CF05-A283CEEE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8F443B6-4790-346F-818E-CDA03AEA5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0609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FF8522-28A5-9DBD-9D0E-14B776994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0DF42E5-D2FF-0ADA-B6C0-60451EEB9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5170C96B-1A79-D835-E088-36B85577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86B99252-27C0-0DC7-4C29-CE39672B3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907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4A6FD1E-3727-1935-5EA0-E61D7DD33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C78593EF-9380-321B-C5DA-DDCE814C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3C25886-DA8E-7D12-3FCC-059949564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5068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31CEFE1-A58C-6A3A-D1C6-AD4B5F37E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3C87785-9EDA-3252-3062-A70FD02F7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872941-E0FA-CAA5-1416-ADC5235E6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73BC4C9-6483-AFD6-4122-486D324A4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85B622-DF2E-C8A0-9CB4-7098682FB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3C2E3C81-8A8D-B09C-D0FB-D14C790C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050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C8995C0-A201-B0A6-5E10-9FD60EABE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41FBB16-5163-75B9-22B9-900C2A1D62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58F9DDB-868D-E94B-2121-91CAE2B52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4C35B23-A3C5-1CFA-6DDF-5B3117342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055C720-3FEC-6C95-DAFA-2486A5260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BE55C4BC-80A3-76F6-F554-B24C543B8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1244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1B71B15E-CFD5-2EC7-075E-43B621CE4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3C649EF-FC3A-5C4A-2FDD-75BBDA10C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DD98126-D413-1F66-C700-4663D00B12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726926-1EC0-43CF-B6A4-9A53538C2DAE}" type="datetimeFigureOut">
              <a:rPr lang="nb-NO" smtClean="0"/>
              <a:t>12.02.2026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683AB80-7D29-C02F-9E03-3E5A9A8BB3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1871A23-22B0-92D3-80E3-10CC785EC8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7594A-8198-4D79-B7AB-BB4243BB173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58404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, diagram, plan, Teknisk tegning&#10;&#10;KI-generert innhold kan være feil.">
            <a:extLst>
              <a:ext uri="{FF2B5EF4-FFF2-40B4-BE49-F238E27FC236}">
                <a16:creationId xmlns:a16="http://schemas.microsoft.com/office/drawing/2014/main" id="{4881EF2C-EFC3-6E84-D7F9-B673C1040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0" y="883242"/>
            <a:ext cx="7970232" cy="5974757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9C96A73B-542E-DD92-954E-BBC5FA0D93E5}"/>
              </a:ext>
            </a:extLst>
          </p:cNvPr>
          <p:cNvSpPr txBox="1"/>
          <p:nvPr/>
        </p:nvSpPr>
        <p:spPr>
          <a:xfrm>
            <a:off x="3922643" y="258417"/>
            <a:ext cx="4777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Plan A0. Plassering av eksisterende 3 </a:t>
            </a:r>
            <a:r>
              <a:rPr lang="nb-NO" dirty="0" err="1"/>
              <a:t>frysemaskiner</a:t>
            </a:r>
            <a:r>
              <a:rPr lang="nb-NO" dirty="0"/>
              <a:t> og 1 isvannsmaskin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AEE9C551-0C88-D62A-C381-37C584053707}"/>
              </a:ext>
            </a:extLst>
          </p:cNvPr>
          <p:cNvSpPr/>
          <p:nvPr/>
        </p:nvSpPr>
        <p:spPr>
          <a:xfrm>
            <a:off x="7458364" y="3295073"/>
            <a:ext cx="87745" cy="36252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6D9D677-4373-1D53-978C-21DB8B37FABD}"/>
              </a:ext>
            </a:extLst>
          </p:cNvPr>
          <p:cNvSpPr/>
          <p:nvPr/>
        </p:nvSpPr>
        <p:spPr>
          <a:xfrm>
            <a:off x="7592291" y="2897909"/>
            <a:ext cx="304800" cy="15470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4659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, diagram, plan, kart&#10;&#10;KI-generert innhold kan være feil.">
            <a:extLst>
              <a:ext uri="{FF2B5EF4-FFF2-40B4-BE49-F238E27FC236}">
                <a16:creationId xmlns:a16="http://schemas.microsoft.com/office/drawing/2014/main" id="{6CFFF108-74B7-004E-94EE-7D976D24D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43" y="754882"/>
            <a:ext cx="7437175" cy="5575159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783A72D2-79A4-75C1-5A42-A238EF8920A9}"/>
              </a:ext>
            </a:extLst>
          </p:cNvPr>
          <p:cNvSpPr txBox="1"/>
          <p:nvPr/>
        </p:nvSpPr>
        <p:spPr>
          <a:xfrm>
            <a:off x="3864429" y="81643"/>
            <a:ext cx="590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Plan A1. Plassering av 3 </a:t>
            </a:r>
            <a:r>
              <a:rPr lang="nb-NO" dirty="0" err="1"/>
              <a:t>stk</a:t>
            </a:r>
            <a:r>
              <a:rPr lang="nb-NO" dirty="0"/>
              <a:t> fryserom og 7 kjølerom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ADB04E66-E442-6700-0DF2-CF71D583DCDD}"/>
              </a:ext>
            </a:extLst>
          </p:cNvPr>
          <p:cNvSpPr/>
          <p:nvPr/>
        </p:nvSpPr>
        <p:spPr>
          <a:xfrm>
            <a:off x="7757984" y="3711146"/>
            <a:ext cx="96794" cy="11533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20A0D62-C5DB-E332-316B-7257D155DE7B}"/>
              </a:ext>
            </a:extLst>
          </p:cNvPr>
          <p:cNvSpPr/>
          <p:nvPr/>
        </p:nvSpPr>
        <p:spPr>
          <a:xfrm>
            <a:off x="7881551" y="3711146"/>
            <a:ext cx="140044" cy="11533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21C82E1-128F-26FB-4584-05D9F2AD3F2B}"/>
              </a:ext>
            </a:extLst>
          </p:cNvPr>
          <p:cNvSpPr/>
          <p:nvPr/>
        </p:nvSpPr>
        <p:spPr>
          <a:xfrm>
            <a:off x="6096000" y="3564924"/>
            <a:ext cx="148281" cy="11739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79E6E1D-A62E-3D56-8090-DB34A05C93E2}"/>
              </a:ext>
            </a:extLst>
          </p:cNvPr>
          <p:cNvSpPr/>
          <p:nvPr/>
        </p:nvSpPr>
        <p:spPr>
          <a:xfrm>
            <a:off x="5266038" y="3078892"/>
            <a:ext cx="189470" cy="2244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8B658AE6-E1CC-3B2A-C022-7C83E78D4B78}"/>
              </a:ext>
            </a:extLst>
          </p:cNvPr>
          <p:cNvSpPr/>
          <p:nvPr/>
        </p:nvSpPr>
        <p:spPr>
          <a:xfrm>
            <a:off x="5266038" y="2603157"/>
            <a:ext cx="189470" cy="28626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4409D4A-276E-FE40-5389-EB700863A758}"/>
              </a:ext>
            </a:extLst>
          </p:cNvPr>
          <p:cNvSpPr/>
          <p:nvPr/>
        </p:nvSpPr>
        <p:spPr>
          <a:xfrm>
            <a:off x="5074509" y="2603157"/>
            <a:ext cx="158578" cy="2862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0B9A2D06-A6E1-2E79-FD0E-1AA16A075DDE}"/>
              </a:ext>
            </a:extLst>
          </p:cNvPr>
          <p:cNvSpPr/>
          <p:nvPr/>
        </p:nvSpPr>
        <p:spPr>
          <a:xfrm>
            <a:off x="4872681" y="2603157"/>
            <a:ext cx="170935" cy="28626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895980A-05C3-DDE7-C836-4626A001F3A2}"/>
              </a:ext>
            </a:extLst>
          </p:cNvPr>
          <p:cNvSpPr/>
          <p:nvPr/>
        </p:nvSpPr>
        <p:spPr>
          <a:xfrm>
            <a:off x="5074508" y="3078892"/>
            <a:ext cx="139749" cy="4098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649D382-05E0-D744-94AB-964E5D2234DE}"/>
              </a:ext>
            </a:extLst>
          </p:cNvPr>
          <p:cNvSpPr/>
          <p:nvPr/>
        </p:nvSpPr>
        <p:spPr>
          <a:xfrm>
            <a:off x="4872681" y="3078892"/>
            <a:ext cx="170935" cy="4098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522D3FD8-D9FA-5C27-5920-AE2A1FD99F9B}"/>
              </a:ext>
            </a:extLst>
          </p:cNvPr>
          <p:cNvSpPr/>
          <p:nvPr/>
        </p:nvSpPr>
        <p:spPr>
          <a:xfrm>
            <a:off x="4485503" y="2603157"/>
            <a:ext cx="197708" cy="2244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224E1A78-82B6-110E-6256-026463D9DBB5}"/>
              </a:ext>
            </a:extLst>
          </p:cNvPr>
          <p:cNvSpPr/>
          <p:nvPr/>
        </p:nvSpPr>
        <p:spPr>
          <a:xfrm>
            <a:off x="3679371" y="2603157"/>
            <a:ext cx="511629" cy="114643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602D0501-90B0-5609-D346-E120E98B2F83}"/>
              </a:ext>
            </a:extLst>
          </p:cNvPr>
          <p:cNvSpPr/>
          <p:nvPr/>
        </p:nvSpPr>
        <p:spPr>
          <a:xfrm>
            <a:off x="7282543" y="3399971"/>
            <a:ext cx="224971" cy="88753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92B503A-7D58-39A1-0AE2-3EE01EBDC643}"/>
              </a:ext>
            </a:extLst>
          </p:cNvPr>
          <p:cNvSpPr/>
          <p:nvPr/>
        </p:nvSpPr>
        <p:spPr>
          <a:xfrm>
            <a:off x="6527800" y="3338286"/>
            <a:ext cx="97971" cy="15043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650BA868-E5CF-FEA3-A430-1D55D38CA37C}"/>
              </a:ext>
            </a:extLst>
          </p:cNvPr>
          <p:cNvSpPr txBox="1"/>
          <p:nvPr/>
        </p:nvSpPr>
        <p:spPr>
          <a:xfrm>
            <a:off x="488950" y="1263650"/>
            <a:ext cx="166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Fryserom= 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1288EDA-A72C-1C99-B560-76F282BBB207}"/>
              </a:ext>
            </a:extLst>
          </p:cNvPr>
          <p:cNvSpPr/>
          <p:nvPr/>
        </p:nvSpPr>
        <p:spPr>
          <a:xfrm>
            <a:off x="1727200" y="1333500"/>
            <a:ext cx="431382" cy="2994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DDB5ACB9-CB80-E4AA-B0D5-C5EB3321F37B}"/>
              </a:ext>
            </a:extLst>
          </p:cNvPr>
          <p:cNvSpPr txBox="1"/>
          <p:nvPr/>
        </p:nvSpPr>
        <p:spPr>
          <a:xfrm>
            <a:off x="488950" y="1873250"/>
            <a:ext cx="132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Kjølerom=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343376B6-08AC-15B0-8040-DC8906C77EB4}"/>
              </a:ext>
            </a:extLst>
          </p:cNvPr>
          <p:cNvSpPr/>
          <p:nvPr/>
        </p:nvSpPr>
        <p:spPr>
          <a:xfrm>
            <a:off x="1727200" y="1908175"/>
            <a:ext cx="431382" cy="2994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67080814-21AC-3CAE-B31F-86EFA3CC8409}"/>
              </a:ext>
            </a:extLst>
          </p:cNvPr>
          <p:cNvSpPr txBox="1"/>
          <p:nvPr/>
        </p:nvSpPr>
        <p:spPr>
          <a:xfrm>
            <a:off x="488949" y="2406650"/>
            <a:ext cx="147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Ønsket plassering av </a:t>
            </a:r>
            <a:r>
              <a:rPr lang="nb-NO" dirty="0" err="1"/>
              <a:t>utedel</a:t>
            </a:r>
            <a:r>
              <a:rPr lang="nb-NO" dirty="0"/>
              <a:t> 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5C320E90-EFDB-DB97-FE2D-1D0778102BDB}"/>
              </a:ext>
            </a:extLst>
          </p:cNvPr>
          <p:cNvSpPr/>
          <p:nvPr/>
        </p:nvSpPr>
        <p:spPr>
          <a:xfrm>
            <a:off x="1809750" y="3003550"/>
            <a:ext cx="431382" cy="29948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66147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, diagram, plan, Teknisk tegning&#10;&#10;KI-generert innhold kan være feil.">
            <a:extLst>
              <a:ext uri="{FF2B5EF4-FFF2-40B4-BE49-F238E27FC236}">
                <a16:creationId xmlns:a16="http://schemas.microsoft.com/office/drawing/2014/main" id="{353FDB84-1445-FC55-B6D9-CB54C0AC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887066"/>
            <a:ext cx="7965132" cy="5970933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4F5F14D3-F296-20AF-E87F-CC69B0498ED0}"/>
              </a:ext>
            </a:extLst>
          </p:cNvPr>
          <p:cNvSpPr txBox="1"/>
          <p:nvPr/>
        </p:nvSpPr>
        <p:spPr>
          <a:xfrm>
            <a:off x="565150" y="3143250"/>
            <a:ext cx="166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Fryserom=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EF58D94-7B3D-9AFB-6D8B-E0C0253838F6}"/>
              </a:ext>
            </a:extLst>
          </p:cNvPr>
          <p:cNvSpPr/>
          <p:nvPr/>
        </p:nvSpPr>
        <p:spPr>
          <a:xfrm>
            <a:off x="1803400" y="3213100"/>
            <a:ext cx="431382" cy="2994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A579137-E867-E6F4-A51C-CC23F03291DD}"/>
              </a:ext>
            </a:extLst>
          </p:cNvPr>
          <p:cNvSpPr txBox="1"/>
          <p:nvPr/>
        </p:nvSpPr>
        <p:spPr>
          <a:xfrm>
            <a:off x="565150" y="3752850"/>
            <a:ext cx="132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Kjølerom=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DADDB65-E5F1-90E1-8538-56F705B0D375}"/>
              </a:ext>
            </a:extLst>
          </p:cNvPr>
          <p:cNvSpPr/>
          <p:nvPr/>
        </p:nvSpPr>
        <p:spPr>
          <a:xfrm>
            <a:off x="1803400" y="3787775"/>
            <a:ext cx="431382" cy="2994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6A4EDA59-9965-51A8-F749-E4D4E1678872}"/>
              </a:ext>
            </a:extLst>
          </p:cNvPr>
          <p:cNvSpPr txBox="1"/>
          <p:nvPr/>
        </p:nvSpPr>
        <p:spPr>
          <a:xfrm>
            <a:off x="565149" y="4286250"/>
            <a:ext cx="1470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Ønsket plassering av </a:t>
            </a:r>
            <a:r>
              <a:rPr lang="nb-NO" dirty="0" err="1"/>
              <a:t>utedel</a:t>
            </a:r>
            <a:r>
              <a:rPr lang="nb-NO" dirty="0"/>
              <a:t> =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D7C478B-7AF2-DE9B-606F-4C1AE9B9D353}"/>
              </a:ext>
            </a:extLst>
          </p:cNvPr>
          <p:cNvSpPr/>
          <p:nvPr/>
        </p:nvSpPr>
        <p:spPr>
          <a:xfrm>
            <a:off x="1885950" y="4883150"/>
            <a:ext cx="431382" cy="29948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6766CFD3-1B5E-53DF-5823-A5F05BD5D884}"/>
              </a:ext>
            </a:extLst>
          </p:cNvPr>
          <p:cNvSpPr txBox="1"/>
          <p:nvPr/>
        </p:nvSpPr>
        <p:spPr>
          <a:xfrm>
            <a:off x="2768600" y="184150"/>
            <a:ext cx="694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Plan C2. Plassering av 2 fryserom og 2 kjølerom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016BE31-2F9B-C439-250D-84B968F838B5}"/>
              </a:ext>
            </a:extLst>
          </p:cNvPr>
          <p:cNvSpPr/>
          <p:nvPr/>
        </p:nvSpPr>
        <p:spPr>
          <a:xfrm>
            <a:off x="5780690" y="3820510"/>
            <a:ext cx="139262" cy="22334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7025C889-BACD-6EBD-372D-F6D809033849}"/>
              </a:ext>
            </a:extLst>
          </p:cNvPr>
          <p:cNvSpPr/>
          <p:nvPr/>
        </p:nvSpPr>
        <p:spPr>
          <a:xfrm>
            <a:off x="5977759" y="4519448"/>
            <a:ext cx="181303" cy="14714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1BCC3EC5-71B1-8CCB-2BF0-4B6EED9B9451}"/>
              </a:ext>
            </a:extLst>
          </p:cNvPr>
          <p:cNvSpPr/>
          <p:nvPr/>
        </p:nvSpPr>
        <p:spPr>
          <a:xfrm>
            <a:off x="5607269" y="3820510"/>
            <a:ext cx="139262" cy="22334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CE47578-FB99-ADFB-9F26-86B34ED58567}"/>
              </a:ext>
            </a:extLst>
          </p:cNvPr>
          <p:cNvSpPr/>
          <p:nvPr/>
        </p:nvSpPr>
        <p:spPr>
          <a:xfrm>
            <a:off x="5977759" y="4695497"/>
            <a:ext cx="181303" cy="14714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2AC4097A-B0A3-966B-EA3E-F0E2EA7AD3C1}"/>
              </a:ext>
            </a:extLst>
          </p:cNvPr>
          <p:cNvSpPr/>
          <p:nvPr/>
        </p:nvSpPr>
        <p:spPr>
          <a:xfrm>
            <a:off x="5607269" y="2919248"/>
            <a:ext cx="370490" cy="94593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0107148-DC66-C1ED-3DF3-0FA5D87E9D4D}"/>
              </a:ext>
            </a:extLst>
          </p:cNvPr>
          <p:cNvSpPr/>
          <p:nvPr/>
        </p:nvSpPr>
        <p:spPr>
          <a:xfrm>
            <a:off x="6542690" y="5118538"/>
            <a:ext cx="312682" cy="9104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5950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3119410D073E14BB85B5ED592E54BA1" ma:contentTypeVersion="4" ma:contentTypeDescription="Opprett et nytt dokument." ma:contentTypeScope="" ma:versionID="89f084a700e1b50a13a84a408feb958f">
  <xsd:schema xmlns:xsd="http://www.w3.org/2001/XMLSchema" xmlns:xs="http://www.w3.org/2001/XMLSchema" xmlns:p="http://schemas.microsoft.com/office/2006/metadata/properties" xmlns:ns2="350b253a-cfa4-4433-9f9f-2b25142f3f38" targetNamespace="http://schemas.microsoft.com/office/2006/metadata/properties" ma:root="true" ma:fieldsID="e61d66c50b68ea20bb11fb0bfbc02144" ns2:_="">
    <xsd:import namespace="350b253a-cfa4-4433-9f9f-2b25142f3f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0b253a-cfa4-4433-9f9f-2b25142f3f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A0ED7C-CD64-4A25-94C1-2BA8C28C7CDD}"/>
</file>

<file path=customXml/itemProps2.xml><?xml version="1.0" encoding="utf-8"?>
<ds:datastoreItem xmlns:ds="http://schemas.openxmlformats.org/officeDocument/2006/customXml" ds:itemID="{417E77A2-CF77-42B2-AEF9-F4300B8D7A54}"/>
</file>

<file path=customXml/itemProps3.xml><?xml version="1.0" encoding="utf-8"?>
<ds:datastoreItem xmlns:ds="http://schemas.openxmlformats.org/officeDocument/2006/customXml" ds:itemID="{C6408A25-5882-48B3-A919-6FEE5D88DD4B}"/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50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Office-tema</vt:lpstr>
      <vt:lpstr>PowerPoint-presentasjon</vt:lpstr>
      <vt:lpstr>PowerPoint-presentasjon</vt:lpstr>
      <vt:lpstr>PowerPoint-presentasjon</vt:lpstr>
    </vt:vector>
  </TitlesOfParts>
  <Company>Troms fylkeskommune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Anders Edmund Sandnes</dc:creator>
  <cp:lastModifiedBy>Anders Edmund Sandnes</cp:lastModifiedBy>
  <cp:revision>1</cp:revision>
  <dcterms:created xsi:type="dcterms:W3CDTF">2026-02-12T11:21:01Z</dcterms:created>
  <dcterms:modified xsi:type="dcterms:W3CDTF">2026-02-12T11:45:04Z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0x01010033119410D073E14BB85B5ED592E54BA1</vt:lpwstr>
  </property>
</Properties>
</file>